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5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>
      <p:cViewPr varScale="1">
        <p:scale>
          <a:sx n="86" d="100"/>
          <a:sy n="86" d="100"/>
        </p:scale>
        <p:origin x="83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11/17/2016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Rise of </a:t>
            </a:r>
            <a:r>
              <a:rPr lang="en-US" dirty="0" smtClean="0"/>
              <a:t>Islam and Africa: 600-1100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Islamic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Islamic Empire saved much of the writings of the ancient Greeks, particularly Aristotle</a:t>
            </a:r>
          </a:p>
          <a:p>
            <a:pPr lvl="1"/>
            <a:r>
              <a:rPr lang="en-US" dirty="0" smtClean="0"/>
              <a:t>Much of what we know of Aristotle’s writings come from Arabic libraries</a:t>
            </a:r>
          </a:p>
          <a:p>
            <a:endParaRPr lang="en-US" dirty="0" smtClean="0"/>
          </a:p>
          <a:p>
            <a:r>
              <a:rPr lang="en-US" u="sng" dirty="0" smtClean="0"/>
              <a:t>The Arabic States </a:t>
            </a:r>
            <a:r>
              <a:rPr lang="en-US" u="sng" smtClean="0"/>
              <a:t>make many </a:t>
            </a:r>
            <a:r>
              <a:rPr lang="en-US" u="sng" dirty="0" smtClean="0"/>
              <a:t>advancements in mathematics, science, chemistry, astronomy, and medicine that will inspire the Renaissance in the 1300 and 1400’s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27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Muhammad the Prophet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Muhammad, 570-632, was a merchant and caravan manager living in Mecca</a:t>
            </a:r>
          </a:p>
          <a:p>
            <a:endParaRPr lang="en-US" dirty="0" smtClean="0"/>
          </a:p>
          <a:p>
            <a:r>
              <a:rPr lang="en-US" dirty="0" smtClean="0"/>
              <a:t>At the age of 40, Muhammad received a vision from Gabriel who urged him to recite </a:t>
            </a:r>
          </a:p>
          <a:p>
            <a:pPr lvl="1"/>
            <a:r>
              <a:rPr lang="en-US" u="sng" dirty="0" smtClean="0"/>
              <a:t>Muhammad’s visions were written down in the </a:t>
            </a:r>
            <a:r>
              <a:rPr lang="en-US" u="sng" dirty="0" err="1" smtClean="0"/>
              <a:t>Qu’ran</a:t>
            </a:r>
            <a:r>
              <a:rPr lang="en-US" u="sng" dirty="0" smtClean="0"/>
              <a:t>, the holy scriptures of Islam</a:t>
            </a:r>
          </a:p>
          <a:p>
            <a:pPr lvl="1"/>
            <a:r>
              <a:rPr lang="en-US" dirty="0" smtClean="0"/>
              <a:t>The most basic tenant of Islam is: “There is only one God, Allah, and Muhammad is his Prophet”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Teachings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message of Islam is that Muhammad is the final prophet of God, completing the legacy left to Moses and Jesus</a:t>
            </a:r>
          </a:p>
          <a:p>
            <a:pPr lvl="1"/>
            <a:r>
              <a:rPr lang="en-US" dirty="0" smtClean="0"/>
              <a:t>Both Moses and Jesus are revered as prophets in their own right in Islam</a:t>
            </a:r>
          </a:p>
          <a:p>
            <a:endParaRPr lang="en-US" dirty="0" smtClean="0"/>
          </a:p>
          <a:p>
            <a:r>
              <a:rPr lang="en-US" dirty="0" smtClean="0"/>
              <a:t>Islam is a monotheistic religion centered around belief in Allah, prayer 5 times a day, observation of Ramadan, a pilgrimage to Mecca, and the giving of alms to the poor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aaba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344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272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Rapid Spread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Muhammad conquered Mecca in 630 and made it the center of the Islamic religion</a:t>
            </a:r>
          </a:p>
          <a:p>
            <a:pPr lvl="1"/>
            <a:r>
              <a:rPr lang="en-US" dirty="0" smtClean="0"/>
              <a:t>But his death left a problem: he hadn’t named a successor</a:t>
            </a:r>
          </a:p>
          <a:p>
            <a:pPr lvl="1"/>
            <a:r>
              <a:rPr lang="en-US" dirty="0" smtClean="0"/>
              <a:t>Most followed Abu Bakr, Muhammad’s father-in-law, as the new caliph (Sunni Islam)</a:t>
            </a:r>
          </a:p>
          <a:p>
            <a:pPr lvl="1"/>
            <a:r>
              <a:rPr lang="en-US" dirty="0" smtClean="0"/>
              <a:t>Some followed Muhammad’s cousin, Ali, and became Shi’a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636: Abu Bakr defeats the Byzantine Empire and controlled Syria</a:t>
            </a:r>
          </a:p>
          <a:p>
            <a:r>
              <a:rPr lang="en-US" dirty="0" smtClean="0"/>
              <a:t>642: Egypt and North Africa added to the Arabic Empire</a:t>
            </a:r>
          </a:p>
          <a:p>
            <a:r>
              <a:rPr lang="en-US" dirty="0" smtClean="0"/>
              <a:t>650: The Arabs take control of the Sassanid Empire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Islamic Empire, 632</a:t>
            </a:r>
            <a:endParaRPr lang="en-US" dirty="0"/>
          </a:p>
        </p:txBody>
      </p:sp>
      <p:pic>
        <p:nvPicPr>
          <p:cNvPr id="1026" name="Picture 2" descr="http://upload.wikimedia.org/wikipedia/commons/f/f8/Caliph_Abu_Bakr's_empire_at_its_peak2-mohammad_adil_rai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45" y="1600200"/>
            <a:ext cx="8923655" cy="432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73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Islamic Empire, 654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7983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Islamic Empire, 750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1600200"/>
            <a:ext cx="8753231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Tours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October 10, 732: Charles “The Hammer” Martel defeats the Umayyad Caliphate at Tours, France</a:t>
            </a:r>
          </a:p>
          <a:p>
            <a:pPr lvl="1"/>
            <a:r>
              <a:rPr lang="en-US" dirty="0" smtClean="0"/>
              <a:t>Charles Martel is the grandfather of Charlemagne 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Charles Martel stops the Islamic advance into Europe…</a:t>
            </a:r>
          </a:p>
          <a:p>
            <a:pPr lvl="1"/>
            <a:r>
              <a:rPr lang="en-US" u="sng" dirty="0" smtClean="0"/>
              <a:t>But Spain remains an Islamic country for the next 700 years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1649</TotalTime>
  <Words>419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Consolas</vt:lpstr>
      <vt:lpstr>Corbel</vt:lpstr>
      <vt:lpstr>Wingdings</vt:lpstr>
      <vt:lpstr>Wingdings 2</vt:lpstr>
      <vt:lpstr>Wingdings 3</vt:lpstr>
      <vt:lpstr>Default Theme</vt:lpstr>
      <vt:lpstr>The Rise of Islam and Africa: 600-1100</vt:lpstr>
      <vt:lpstr>Muhammad the Prophet</vt:lpstr>
      <vt:lpstr>The Teachings of Islam</vt:lpstr>
      <vt:lpstr>PowerPoint Presentation</vt:lpstr>
      <vt:lpstr>The Rapid Spread of Islam</vt:lpstr>
      <vt:lpstr>The Islamic Empire, 632</vt:lpstr>
      <vt:lpstr>The Islamic Empire, 654</vt:lpstr>
      <vt:lpstr>Islamic Empire, 750</vt:lpstr>
      <vt:lpstr>The Battle of Tours</vt:lpstr>
      <vt:lpstr>The Islamic Empire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of Islam:  600-1100</dc:title>
  <dc:creator>Lawrence Ashley Staten</dc:creator>
  <cp:lastModifiedBy>Lawrence Staten</cp:lastModifiedBy>
  <cp:revision>15</cp:revision>
  <dcterms:created xsi:type="dcterms:W3CDTF">2011-08-13T22:19:08Z</dcterms:created>
  <dcterms:modified xsi:type="dcterms:W3CDTF">2016-11-17T13:22:11Z</dcterms:modified>
</cp:coreProperties>
</file>